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2C5E8-FB9D-4A8E-BF03-F27A394D77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BRICK BREAKER GAME	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DC624-5C77-4FAF-AAAE-347CFD2F29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BY GAURI GARG</a:t>
            </a:r>
          </a:p>
          <a:p>
            <a:r>
              <a:rPr lang="en-IN" dirty="0"/>
              <a:t>CSIT-5A</a:t>
            </a:r>
          </a:p>
          <a:p>
            <a:r>
              <a:rPr lang="en-IN" dirty="0"/>
              <a:t>1900290110034</a:t>
            </a:r>
          </a:p>
        </p:txBody>
      </p:sp>
    </p:spTree>
    <p:extLst>
      <p:ext uri="{BB962C8B-B14F-4D97-AF65-F5344CB8AC3E}">
        <p14:creationId xmlns:p14="http://schemas.microsoft.com/office/powerpoint/2010/main" val="997759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15927-8457-4049-B253-ACC7A5285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4048A-50F1-4856-A0C4-B72172E32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IN" dirty="0"/>
              <a:t>Brick Breaker Game has a small ball that hits the bricks with the help of a little paddle the bottom. The player uses this paddle bounce the ball . The more you break the bricks, the more you score . If you miss the ball to bounce then game over . The player wins the game if he/she is able to clear all the balls in 3 lives.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770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CD17D-E4AF-491A-B570-861E8FD83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Milestones of the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E1BBF-7772-44A4-9A50-626D7E666A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Display bricks and disappear after hitting the ball.</a:t>
            </a:r>
          </a:p>
          <a:p>
            <a:r>
              <a:rPr lang="en-US" dirty="0"/>
              <a:t>2. Small paddle moving left or right.</a:t>
            </a:r>
          </a:p>
          <a:p>
            <a:r>
              <a:rPr lang="en-US" dirty="0"/>
              <a:t>3. The ball must bounce after hitting brick and paddle at the bottom.</a:t>
            </a:r>
          </a:p>
          <a:p>
            <a:r>
              <a:rPr lang="en-US" dirty="0"/>
              <a:t>4. Score display.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0055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747E9-5E71-4D2E-90A1-A40C59FB5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1F648-314D-4FD3-A888-96E18A941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HTML,</a:t>
            </a:r>
          </a:p>
          <a:p>
            <a:r>
              <a:rPr lang="en-US" dirty="0"/>
              <a:t>2. CSS &amp;</a:t>
            </a:r>
          </a:p>
          <a:p>
            <a:r>
              <a:rPr lang="en-US" dirty="0"/>
              <a:t>3. JAVA SCRIPT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57047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B3FB5-39B5-4591-AAE8-DAC82699C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 of the Game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505F61-755E-4B7B-B91F-F1891290E8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6274" y="2160588"/>
            <a:ext cx="7859490" cy="3881437"/>
          </a:xfrm>
        </p:spPr>
      </p:pic>
    </p:spTree>
    <p:extLst>
      <p:ext uri="{BB962C8B-B14F-4D97-AF65-F5344CB8AC3E}">
        <p14:creationId xmlns:p14="http://schemas.microsoft.com/office/powerpoint/2010/main" val="459822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A37F6-804A-4673-8C82-767DD5772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143DCF-8C6B-4340-AA34-50C6FB925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3681" y="1397108"/>
            <a:ext cx="9001958" cy="4355622"/>
          </a:xfrm>
        </p:spPr>
      </p:pic>
    </p:spTree>
    <p:extLst>
      <p:ext uri="{BB962C8B-B14F-4D97-AF65-F5344CB8AC3E}">
        <p14:creationId xmlns:p14="http://schemas.microsoft.com/office/powerpoint/2010/main" val="1925627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2814C-0341-4636-9288-A89858051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77157"/>
          </a:xfrm>
        </p:spPr>
        <p:txBody>
          <a:bodyPr>
            <a:noAutofit/>
          </a:bodyPr>
          <a:lstStyle/>
          <a:p>
            <a:pPr algn="ctr"/>
            <a:r>
              <a:rPr lang="en-US" sz="8800" dirty="0"/>
              <a:t>THANK YOU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8415774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111</TotalTime>
  <Words>149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BRICK BREAKER GAME </vt:lpstr>
      <vt:lpstr>INTRODUCTION</vt:lpstr>
      <vt:lpstr>Milestones of the project</vt:lpstr>
      <vt:lpstr>Technologies Used</vt:lpstr>
      <vt:lpstr>Screenshots of the Game</vt:lpstr>
      <vt:lpstr>MAIN PAGE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BRICK BREAKER GAME</dc:title>
  <dc:creator>gaurigarg33@gmail.com</dc:creator>
  <cp:lastModifiedBy>gaurigarg33@gmail.com</cp:lastModifiedBy>
  <cp:revision>7</cp:revision>
  <dcterms:created xsi:type="dcterms:W3CDTF">2021-11-07T10:37:48Z</dcterms:created>
  <dcterms:modified xsi:type="dcterms:W3CDTF">2021-11-08T07:50:47Z</dcterms:modified>
</cp:coreProperties>
</file>

<file path=docProps/thumbnail.jpeg>
</file>